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3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8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0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84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7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19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2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8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4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0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3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2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71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0103-102F-422E-A806-17BB9FDF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318" y="2295388"/>
            <a:ext cx="9225455" cy="2614065"/>
          </a:xfrm>
        </p:spPr>
        <p:txBody>
          <a:bodyPr>
            <a:noAutofit/>
          </a:bodyPr>
          <a:lstStyle/>
          <a:p>
            <a:r>
              <a:rPr lang="en-GB" sz="10000" dirty="0">
                <a:solidFill>
                  <a:schemeClr val="bg1"/>
                </a:solidFill>
                <a:latin typeface="Algerian" panose="04020705040A02060702" pitchFamily="82" charset="0"/>
              </a:rPr>
              <a:t>Tangy   Tanghulu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7F859-5DB4-4ED6-A77A-79A148E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462" y="6392535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Alice, Simba, Tomai and Riley</a:t>
            </a:r>
          </a:p>
        </p:txBody>
      </p:sp>
    </p:spTree>
    <p:extLst>
      <p:ext uri="{BB962C8B-B14F-4D97-AF65-F5344CB8AC3E}">
        <p14:creationId xmlns:p14="http://schemas.microsoft.com/office/powerpoint/2010/main" val="34740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D54-F486-47E7-8E84-9027BA30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TANGY TANGHULU!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0C15-4D1D-4709-84F9-5F1BA2C6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Mango – 85p, Pineapple – 95p, 2 Orange – 30p each, Watermelon - £1.25, Sugar – 75p, bamboo sticks – 25p. In total, it will cost £4.65 with 35p left.</a:t>
            </a:r>
          </a:p>
          <a:p>
            <a:endParaRPr lang="en-GB" dirty="0"/>
          </a:p>
          <a:p>
            <a:r>
              <a:rPr lang="en-GB" dirty="0"/>
              <a:t>We know it will appeal to parents and children.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935A2-5E39-4BAD-B698-1AECF50E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398" y="3229012"/>
            <a:ext cx="3137338" cy="31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A4F3-0704-4168-8A46-7380144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market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3DA8-A877-4CC0-A6D9-D67CBE62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25" y="-395641"/>
            <a:ext cx="8534400" cy="38987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product is sweet and healthy snack and will please over half of our customers.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EDBBB-DA0D-42F5-A6AD-35107AF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98" y="1912374"/>
            <a:ext cx="4041228" cy="44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3AD8-1330-4782-B513-F5916C8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and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045E-5CD0-40E8-AE19-B46033CC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our product we will sell it at a price of 80p or 2 for £1.40 and  make 40 so we will have from £23.00 to £27.00 profit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8180A-3492-4E66-8CF4-7909BFD9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45" y="2980423"/>
            <a:ext cx="4887310" cy="36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57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115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Algerian</vt:lpstr>
      <vt:lpstr>Century Gothic</vt:lpstr>
      <vt:lpstr>Wingdings 3</vt:lpstr>
      <vt:lpstr>Slice</vt:lpstr>
      <vt:lpstr>Tangy   Tanghulu </vt:lpstr>
      <vt:lpstr>TANGY TANGHULU!</vt:lpstr>
      <vt:lpstr>Our market research</vt:lpstr>
      <vt:lpstr>Sales and profits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Clark</dc:creator>
  <cp:lastModifiedBy>BES Intake 2016</cp:lastModifiedBy>
  <cp:revision>12</cp:revision>
  <dcterms:created xsi:type="dcterms:W3CDTF">2023-06-08T11:12:49Z</dcterms:created>
  <dcterms:modified xsi:type="dcterms:W3CDTF">2023-06-09T13:20:46Z</dcterms:modified>
</cp:coreProperties>
</file>