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2352-1113-45C2-A994-7C2FFB351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E2A95-E13B-4542-BD7B-B13B55B56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F895E-200A-470F-A90B-8A3DBF1A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70C04-AABE-425B-8B8F-61CE1E7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E94A6-55DD-4C91-954A-843BE216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60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4092-5EA8-48D0-8A5F-2780FA3D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E8606-498B-428F-BA69-9540A4D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B94A4-2E7D-480F-8CBA-F000B28E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68998-826F-4DE0-94DD-78C95249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8C83-A060-48F6-9923-396EA4B1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8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858A0-2FE8-4A81-97FB-F2807D97B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0A1A7-B51B-4AEC-B057-CB454196D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75F9-394C-4965-AC50-A47712EE3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C23E6-02EA-4D3E-AB56-BE74EDB5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CF9BB-D6EF-4339-AB4E-34B7B13F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56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2990-3A66-40E9-B903-89D1E5E2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301E-F6D3-4F75-B4BB-A183204B0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A93EC-B9B5-4347-9568-1378166C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86A67-BDA8-4C5A-B849-968EBA36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64175-640E-453F-B530-1E3D829B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1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AD7-8ED7-4164-B57B-BC381F56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3E55A-E7EE-4891-A12E-0C7D0981A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808F-E6D7-40EA-BF2A-C63DB846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C2D70-EB9E-414A-94B0-F7AC2C85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9C913-8728-4368-9FD6-3F2C768E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2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F943-4BCF-4970-A958-85FA2303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2500-5E73-4405-9FBB-23ED3B2E8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B7AF6-3E7E-45B0-94FA-05657593A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3D675-CDB1-45DB-BB59-9D58B33E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1CD80-499B-4278-A546-F2E27BCA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4513A-E090-4B0B-B8B0-4338121B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2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093E-1B9A-4A76-8D2F-44D6E889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F0A60-F013-4BCC-B54D-4FD936429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518CB-53A8-4AC1-B824-71E14D495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5A09B-4325-4DBC-B213-40779BB29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CEAB1-9AC7-4CDF-B2F3-DFC60565A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AD6CB6-354C-4A39-878C-327A0E61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6345B-F478-40BD-9217-B78643CF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56476-5257-4729-AF13-95BB48CE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76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EDA5-CC5D-419C-9AEF-4AE90F71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E4F36-3EA1-4FDE-901E-6DEF583B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27591-78BB-49D1-9891-90BC5896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0C52B-8FB1-48B4-BC95-22888B31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9A2CE-BE12-4893-AA81-2EF1009E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EE545-5C35-4727-9DE5-467B03E9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ECEE9-F660-46BD-90B6-FB5330E3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8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B037-DAD0-4A82-B520-74FCFFFF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8BE63-AB06-4CED-A624-C09CB47B3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4B737-2EE5-4FC4-8FB0-7C072566F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EC30C-4F2B-4391-A13B-550EAAB9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F50C8-1C7C-476C-8976-8DD868A3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07466-9CD3-43AF-8E6E-BF84B2C8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0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E43A-B421-495E-9FE4-9D1E3566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4E8D8-AF83-4BBD-B9E3-2FCC0BB74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E39BF-8A1B-4A9F-8A4E-2EADAEB2E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B6F54-43E1-4BC0-9A93-DFF67C66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27FBE-5673-45BD-9277-63341A10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E4E1B-1699-4A14-9B97-9EC37E01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51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26ED6-94D4-4A01-81DB-6BD693AD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47E84-B085-4EAA-B2B6-51B1A28DF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D31FF-F5D7-4BDF-9579-FAB594073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8217-8F88-4464-8057-B597BD259431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B8D5E-A08D-47DE-8435-3AE8EFB66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4012-7704-4464-980A-D5FD31D21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5073-4723-4D35-8D6A-3DBC3645A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22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0103-102F-422E-A806-17BB9FDFF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856" y="348694"/>
            <a:ext cx="9144000" cy="2387600"/>
          </a:xfrm>
        </p:spPr>
        <p:txBody>
          <a:bodyPr/>
          <a:lstStyle/>
          <a:p>
            <a:r>
              <a:rPr lang="en-GB" dirty="0"/>
              <a:t>The spectacular, yummy brownie makers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7F859-5DB4-4ED6-A77A-79A148E88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856" y="2601119"/>
            <a:ext cx="9144000" cy="1655762"/>
          </a:xfrm>
        </p:spPr>
        <p:txBody>
          <a:bodyPr/>
          <a:lstStyle/>
          <a:p>
            <a:r>
              <a:rPr lang="en-GB" dirty="0"/>
              <a:t>Samantha, La’niya and Bradley</a:t>
            </a:r>
          </a:p>
        </p:txBody>
      </p:sp>
      <p:pic>
        <p:nvPicPr>
          <p:cNvPr id="2050" name="Picture 2" descr="Easy Chocolate Brownies - best ever, super fudgy! | RecipeTin Eats">
            <a:extLst>
              <a:ext uri="{FF2B5EF4-FFF2-40B4-BE49-F238E27FC236}">
                <a16:creationId xmlns:a16="http://schemas.microsoft.com/office/drawing/2014/main" id="{19EB3A19-4A85-4142-9E30-8E9CA34DC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7326"/>
            <a:ext cx="3960674" cy="39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made Brownies - Spend With Pennies">
            <a:extLst>
              <a:ext uri="{FF2B5EF4-FFF2-40B4-BE49-F238E27FC236}">
                <a16:creationId xmlns:a16="http://schemas.microsoft.com/office/drawing/2014/main" id="{78030D8F-2765-4409-800F-D2393141A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43" y="3142694"/>
            <a:ext cx="2836357" cy="37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Make Box Brownies Better - Moist, Fudgy, and So Easy!">
            <a:extLst>
              <a:ext uri="{FF2B5EF4-FFF2-40B4-BE49-F238E27FC236}">
                <a16:creationId xmlns:a16="http://schemas.microsoft.com/office/drawing/2014/main" id="{D490576B-0BF2-4005-80EE-E2257FC68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91" y="2980985"/>
            <a:ext cx="3889437" cy="38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4D54-F486-47E7-8E84-9027BA30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BROWNIE BOOSTS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0C15-4D1D-4709-84F9-5F1BA2C6F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9" y="1704953"/>
            <a:ext cx="8652029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This chocolate treat is made out of:</a:t>
            </a:r>
          </a:p>
          <a:p>
            <a:pPr>
              <a:buFontTx/>
              <a:buChar char="-"/>
            </a:pPr>
            <a:r>
              <a:rPr lang="en-GB" dirty="0"/>
              <a:t>A stick of butter</a:t>
            </a:r>
          </a:p>
          <a:p>
            <a:pPr>
              <a:buFontTx/>
              <a:buChar char="-"/>
            </a:pPr>
            <a:r>
              <a:rPr lang="en-GB" dirty="0"/>
              <a:t>Unsweeted cocoa</a:t>
            </a:r>
          </a:p>
          <a:p>
            <a:pPr>
              <a:buFontTx/>
              <a:buChar char="-"/>
            </a:pPr>
            <a:r>
              <a:rPr lang="en-GB" dirty="0"/>
              <a:t>Sugar</a:t>
            </a:r>
          </a:p>
          <a:p>
            <a:pPr>
              <a:buFontTx/>
              <a:buChar char="-"/>
            </a:pPr>
            <a:r>
              <a:rPr lang="en-GB" dirty="0"/>
              <a:t>Eggs </a:t>
            </a:r>
          </a:p>
          <a:p>
            <a:pPr>
              <a:buFontTx/>
              <a:buChar char="-"/>
            </a:pPr>
            <a:r>
              <a:rPr lang="en-GB" dirty="0"/>
              <a:t>Flour </a:t>
            </a:r>
          </a:p>
          <a:p>
            <a:pPr>
              <a:buFontTx/>
              <a:buChar char="-"/>
            </a:pPr>
            <a:r>
              <a:rPr lang="en-GB" dirty="0"/>
              <a:t>Salt</a:t>
            </a:r>
          </a:p>
          <a:p>
            <a:pPr marL="0" indent="0">
              <a:buNone/>
            </a:pPr>
            <a:r>
              <a:rPr lang="en-GB" dirty="0"/>
              <a:t>We are targeting children from 5yr- 12yrs as most young people (under 13 years) have a sweet tooth and love chocolate and sweets.</a:t>
            </a:r>
          </a:p>
        </p:txBody>
      </p:sp>
      <p:pic>
        <p:nvPicPr>
          <p:cNvPr id="1026" name="Picture 2" descr="https://gimmedelicious.com/wp-content/uploads/2020/01/fudge-brownies-10.jpg">
            <a:extLst>
              <a:ext uri="{FF2B5EF4-FFF2-40B4-BE49-F238E27FC236}">
                <a16:creationId xmlns:a16="http://schemas.microsoft.com/office/drawing/2014/main" id="{B1617202-2BAB-4150-B50D-826FFAC42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81" y="0"/>
            <a:ext cx="3281623" cy="391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immedelicious.com/wp-content/uploads/2020/01/fudge-brownies-2.jpg">
            <a:extLst>
              <a:ext uri="{FF2B5EF4-FFF2-40B4-BE49-F238E27FC236}">
                <a16:creationId xmlns:a16="http://schemas.microsoft.com/office/drawing/2014/main" id="{9193AC22-5D22-46B9-BC4D-707928295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92" y="0"/>
            <a:ext cx="2818469" cy="36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5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A4F3-0704-4168-8A46-7380144E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our market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43DA8-A877-4CC0-A6D9-D67CBE628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2095" cy="39892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is our marketing diagrams showing the most and least peoples favourite types of snacks.</a:t>
            </a:r>
          </a:p>
          <a:p>
            <a:pPr marL="0" indent="0">
              <a:buNone/>
            </a:pPr>
            <a:r>
              <a:rPr lang="en-GB" dirty="0"/>
              <a:t>I am more than certain that these brownie boost will sell quickly as in the diagrams most people chose sweet snacks, no dietary requirement and 70p-£1.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C:\Users\aclark\AppData\Local\Microsoft\Windows\INetCache\Content.MSO\C06B2B8C.tmp">
            <a:extLst>
              <a:ext uri="{FF2B5EF4-FFF2-40B4-BE49-F238E27FC236}">
                <a16:creationId xmlns:a16="http://schemas.microsoft.com/office/drawing/2014/main" id="{756D3CDC-6203-4EB8-AF86-DE7EAD64B7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43" y="-35511"/>
            <a:ext cx="3997204" cy="175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clark\AppData\Local\Microsoft\Windows\INetCache\Content.MSO\10506B15.tmp">
            <a:extLst>
              <a:ext uri="{FF2B5EF4-FFF2-40B4-BE49-F238E27FC236}">
                <a16:creationId xmlns:a16="http://schemas.microsoft.com/office/drawing/2014/main" id="{DA81FB53-A542-4F9C-A885-F735C11ED06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25896" b="9115"/>
          <a:stretch/>
        </p:blipFill>
        <p:spPr bwMode="auto">
          <a:xfrm>
            <a:off x="7058490" y="1750042"/>
            <a:ext cx="3537770" cy="1757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9403B-6362-4578-8BF3-FF66BB9D2F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43" y="3567175"/>
            <a:ext cx="2278269" cy="1461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63588-A122-43BE-8A2F-52A1903BD9C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89" y="5219768"/>
            <a:ext cx="2753543" cy="1537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22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3AD8-1330-4782-B513-F5916C8E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Sales and profits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B045E-5CD0-40E8-AE19-B46033CC9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/>
              <a:t>Butter is £1.89</a:t>
            </a:r>
          </a:p>
          <a:p>
            <a:pPr>
              <a:buFontTx/>
              <a:buChar char="-"/>
            </a:pPr>
            <a:r>
              <a:rPr lang="en-GB" dirty="0"/>
              <a:t>Cocoa powder is £1.15</a:t>
            </a:r>
          </a:p>
          <a:p>
            <a:pPr>
              <a:buFontTx/>
              <a:buChar char="-"/>
            </a:pPr>
            <a:r>
              <a:rPr lang="en-GB" dirty="0"/>
              <a:t>Sugar is 75p</a:t>
            </a:r>
          </a:p>
          <a:p>
            <a:pPr>
              <a:buFontTx/>
              <a:buChar char="-"/>
            </a:pPr>
            <a:r>
              <a:rPr lang="en-GB" dirty="0"/>
              <a:t>2 large eggs 90p</a:t>
            </a:r>
          </a:p>
          <a:p>
            <a:pPr>
              <a:buFontTx/>
              <a:buChar char="-"/>
            </a:pPr>
            <a:r>
              <a:rPr lang="en-GB" dirty="0"/>
              <a:t>½ a cup of flour is 45p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am selling each brownie boost for £1 each as in this graph 70p-£1 was the most popular. We will make a profit of £9 meaning you will get a little less than double your money back.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C4C05-5A9B-48F2-844D-3C6F56ECCF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22" y="365125"/>
            <a:ext cx="5877402" cy="3944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38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177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spectacular, yummy brownie makers</vt:lpstr>
      <vt:lpstr>BROWNIE BOOSTS</vt:lpstr>
      <vt:lpstr>This is our market research </vt:lpstr>
      <vt:lpstr>Sales and profits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Clark</dc:creator>
  <cp:lastModifiedBy>BES Intake 2016</cp:lastModifiedBy>
  <cp:revision>13</cp:revision>
  <dcterms:created xsi:type="dcterms:W3CDTF">2023-06-08T11:12:49Z</dcterms:created>
  <dcterms:modified xsi:type="dcterms:W3CDTF">2023-06-09T13:19:34Z</dcterms:modified>
</cp:coreProperties>
</file>