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8E0"/>
    <a:srgbClr val="BBF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2352-1113-45C2-A994-7C2FFB351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E2A95-E13B-4542-BD7B-B13B55B56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895E-200A-470F-A90B-8A3DBF1A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70C04-AABE-425B-8B8F-61CE1E7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94A6-55DD-4C91-954A-843BE216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0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4092-5EA8-48D0-8A5F-2780FA3D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E8606-498B-428F-BA69-9540A4D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B94A4-2E7D-480F-8CBA-F000B28E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68998-826F-4DE0-94DD-78C95249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8C83-A060-48F6-9923-396EA4B1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8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858A0-2FE8-4A81-97FB-F2807D97B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0A1A7-B51B-4AEC-B057-CB454196D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75F9-394C-4965-AC50-A47712EE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C23E6-02EA-4D3E-AB56-BE74EDB5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F9BB-D6EF-4339-AB4E-34B7B13F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6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2990-3A66-40E9-B903-89D1E5E2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301E-F6D3-4F75-B4BB-A183204B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93EC-B9B5-4347-9568-1378166C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86A67-BDA8-4C5A-B849-968EBA36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64175-640E-453F-B530-1E3D829B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1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AD7-8ED7-4164-B57B-BC381F56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3E55A-E7EE-4891-A12E-0C7D0981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808F-E6D7-40EA-BF2A-C63DB846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C2D70-EB9E-414A-94B0-F7AC2C85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9C913-8728-4368-9FD6-3F2C768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F943-4BCF-4970-A958-85FA2303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2500-5E73-4405-9FBB-23ED3B2E8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B7AF6-3E7E-45B0-94FA-05657593A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3D675-CDB1-45DB-BB59-9D58B33E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1CD80-499B-4278-A546-F2E27BCA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4513A-E090-4B0B-B8B0-4338121B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093E-1B9A-4A76-8D2F-44D6E889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0A60-F013-4BCC-B54D-4FD93642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518CB-53A8-4AC1-B824-71E14D495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5A09B-4325-4DBC-B213-40779BB29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CEAB1-9AC7-4CDF-B2F3-DFC60565A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D6CB6-354C-4A39-878C-327A0E61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6345B-F478-40BD-9217-B78643CF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56476-5257-4729-AF13-95BB48CE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6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EDA5-CC5D-419C-9AEF-4AE90F71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E4F36-3EA1-4FDE-901E-6DEF583B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27591-78BB-49D1-9891-90BC5896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0C52B-8FB1-48B4-BC95-22888B31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9A2CE-BE12-4893-AA81-2EF1009E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EE545-5C35-4727-9DE5-467B03E9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ECEE9-F660-46BD-90B6-FB5330E3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8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B037-DAD0-4A82-B520-74FCFFFF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8BE63-AB06-4CED-A624-C09CB47B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4B737-2EE5-4FC4-8FB0-7C072566F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EC30C-4F2B-4391-A13B-550EAAB9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F50C8-1C7C-476C-8976-8DD868A3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07466-9CD3-43AF-8E6E-BF84B2C8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0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E43A-B421-495E-9FE4-9D1E3566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4E8D8-AF83-4BBD-B9E3-2FCC0BB74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E39BF-8A1B-4A9F-8A4E-2EADAEB2E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B6F54-43E1-4BC0-9A93-DFF67C66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27FBE-5673-45BD-9277-63341A10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E4E1B-1699-4A14-9B97-9EC37E01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1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26ED6-94D4-4A01-81DB-6BD693AD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47E84-B085-4EAA-B2B6-51B1A28D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D31FF-F5D7-4BDF-9579-FAB594073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8D5E-A08D-47DE-8435-3AE8EFB66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4012-7704-4464-980A-D5FD31D21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2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0103-102F-422E-A806-17BB9FDFF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Chocolate Cornflake Cakes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7F859-5DB4-4ED6-A77A-79A148E88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By Lily, Hazna, Dayo and Alex </a:t>
            </a:r>
          </a:p>
        </p:txBody>
      </p:sp>
    </p:spTree>
    <p:extLst>
      <p:ext uri="{BB962C8B-B14F-4D97-AF65-F5344CB8AC3E}">
        <p14:creationId xmlns:p14="http://schemas.microsoft.com/office/powerpoint/2010/main" val="3474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4D54-F486-47E7-8E84-9027BA30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Our cakes:</a:t>
            </a:r>
          </a:p>
        </p:txBody>
      </p:sp>
      <p:pic>
        <p:nvPicPr>
          <p:cNvPr id="1026" name="Picture 2" descr="Chocolate cornflake cakes in pretty paper cases">
            <a:extLst>
              <a:ext uri="{FF2B5EF4-FFF2-40B4-BE49-F238E27FC236}">
                <a16:creationId xmlns:a16="http://schemas.microsoft.com/office/drawing/2014/main" id="{8F625C57-FC6A-4432-9515-4C3D61227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4478" r="7889" b="20509"/>
          <a:stretch/>
        </p:blipFill>
        <p:spPr bwMode="auto">
          <a:xfrm>
            <a:off x="8048626" y="752475"/>
            <a:ext cx="2667000" cy="21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E7E6E9-9340-4F03-BA6E-88E9E0AE08EA}"/>
              </a:ext>
            </a:extLst>
          </p:cNvPr>
          <p:cNvSpPr txBox="1"/>
          <p:nvPr/>
        </p:nvSpPr>
        <p:spPr>
          <a:xfrm>
            <a:off x="838200" y="1583681"/>
            <a:ext cx="40671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Ingredients:</a:t>
            </a:r>
          </a:p>
          <a:p>
            <a:r>
              <a:rPr lang="en-GB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We have made sure that our ingredients add up to under £5 (£4.96) and are all from a very local shop- Sainsbury’s. This is what we will need:</a:t>
            </a:r>
          </a:p>
          <a:p>
            <a:endParaRPr lang="en-GB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Milk Chocolate-45p (x3)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Cornflakes- 69p (x1)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Cupcake cases- £1.75 (x1)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Oreos- £1.20 (x1)</a:t>
            </a:r>
          </a:p>
          <a:p>
            <a:endParaRPr lang="en-GB" sz="16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8" name="Picture 4" descr="Lovett's Milk Chocolate 100g">
            <a:extLst>
              <a:ext uri="{FF2B5EF4-FFF2-40B4-BE49-F238E27FC236}">
                <a16:creationId xmlns:a16="http://schemas.microsoft.com/office/drawing/2014/main" id="{BF139B8F-79CF-4F44-9C16-D87C4D9F0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29429" r="1719" b="28805"/>
          <a:stretch/>
        </p:blipFill>
        <p:spPr bwMode="auto">
          <a:xfrm>
            <a:off x="5644584" y="2543174"/>
            <a:ext cx="1237656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zoom in">
            <a:extLst>
              <a:ext uri="{FF2B5EF4-FFF2-40B4-BE49-F238E27FC236}">
                <a16:creationId xmlns:a16="http://schemas.microsoft.com/office/drawing/2014/main" id="{952AC810-48C9-4F46-9D5B-611492009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813" r="17968" b="1719"/>
          <a:stretch/>
        </p:blipFill>
        <p:spPr bwMode="auto">
          <a:xfrm>
            <a:off x="4843463" y="2727478"/>
            <a:ext cx="761999" cy="11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ck to zoom in">
            <a:extLst>
              <a:ext uri="{FF2B5EF4-FFF2-40B4-BE49-F238E27FC236}">
                <a16:creationId xmlns:a16="http://schemas.microsoft.com/office/drawing/2014/main" id="{2BB551C9-8DA2-419C-9279-2EEBB7168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38387" b="-38387"/>
          <a:stretch/>
        </p:blipFill>
        <p:spPr bwMode="auto">
          <a:xfrm>
            <a:off x="5824791" y="3184631"/>
            <a:ext cx="967935" cy="96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ick to zoom in">
            <a:extLst>
              <a:ext uri="{FF2B5EF4-FFF2-40B4-BE49-F238E27FC236}">
                <a16:creationId xmlns:a16="http://schemas.microsoft.com/office/drawing/2014/main" id="{C3A6D6D0-CB95-4D76-A928-94637EE85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1" b="39844"/>
          <a:stretch/>
        </p:blipFill>
        <p:spPr bwMode="auto">
          <a:xfrm>
            <a:off x="5001347" y="3957743"/>
            <a:ext cx="1704976" cy="3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3 Ingredient Chocolate Covered Cornflakes - I Will Not Eat Oysters">
            <a:extLst>
              <a:ext uri="{FF2B5EF4-FFF2-40B4-BE49-F238E27FC236}">
                <a16:creationId xmlns:a16="http://schemas.microsoft.com/office/drawing/2014/main" id="{E610030B-5C42-4848-A096-C1CE351B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7" y="29448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9162ED-5FA3-4D88-833F-38BBE99815C8}"/>
              </a:ext>
            </a:extLst>
          </p:cNvPr>
          <p:cNvSpPr/>
          <p:nvPr/>
        </p:nvSpPr>
        <p:spPr>
          <a:xfrm>
            <a:off x="729684" y="4899833"/>
            <a:ext cx="9829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We think our idea will appeal to children because they are cheap and tasty at the same time; they will also look nice. </a:t>
            </a:r>
          </a:p>
        </p:txBody>
      </p:sp>
    </p:spTree>
    <p:extLst>
      <p:ext uri="{BB962C8B-B14F-4D97-AF65-F5344CB8AC3E}">
        <p14:creationId xmlns:p14="http://schemas.microsoft.com/office/powerpoint/2010/main" val="39060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A4F3-0704-4168-8A46-7380144E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820151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Bahnschrift Condensed" panose="020B0502040204020203" pitchFamily="34" charset="0"/>
              </a:rPr>
              <a:t>We think our project will be successful because: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3DA8-A877-4CC0-A6D9-D67CBE628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It has chocolate, which is very appealing to children </a:t>
            </a:r>
          </a:p>
          <a:p>
            <a:r>
              <a:rPr lang="en-GB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They look nice </a:t>
            </a:r>
          </a:p>
          <a:p>
            <a:r>
              <a:rPr lang="en-GB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There are at a low cost of 75p</a:t>
            </a:r>
          </a:p>
          <a:p>
            <a:r>
              <a:rPr lang="en-GB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Cornflake cakes are very popular</a:t>
            </a:r>
          </a:p>
          <a:p>
            <a:r>
              <a:rPr lang="en-GB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On our survey sweet snacks were also very popular</a:t>
            </a:r>
          </a:p>
          <a:p>
            <a:endParaRPr lang="en-GB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endParaRPr lang="en-GB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3AD8-1330-4782-B513-F5916C8E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Sales and profits: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B045E-5CD0-40E8-AE19-B46033CC9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20557" cy="4193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Our product will only cost 75p each. All the ingredients will add up to £4.96 (which means we will not be spending all the money). We will end up getting £27 pounds and will be able to pay you back and still have £22. With our mixture we will make 36 cakes- maybe even more- and this will be enough to serve everyone.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91166-FEA4-4986-8125-4EC868E0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552" y="1118521"/>
            <a:ext cx="3384771" cy="2832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66439-6D58-4070-9F36-15B576DC0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552" y="3922342"/>
            <a:ext cx="3384771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9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94C8-6993-4730-AEB7-4309D6FC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5425"/>
            <a:ext cx="9144000" cy="1327150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</a:t>
            </a:r>
            <a:r>
              <a:rPr lang="en-GB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h</a:t>
            </a:r>
            <a:r>
              <a:rPr lang="en-GB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</a:t>
            </a:r>
            <a:r>
              <a:rPr lang="en-GB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n</a:t>
            </a:r>
            <a:r>
              <a:rPr lang="en-GB" dirty="0">
                <a:solidFill>
                  <a:srgbClr val="92D050"/>
                </a:solidFill>
                <a:latin typeface="Bahnschrift SemiBold SemiConden" panose="020B0502040204020203" pitchFamily="34" charset="0"/>
              </a:rPr>
              <a:t>k</a:t>
            </a:r>
            <a:r>
              <a:rPr lang="en-GB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Y</a:t>
            </a:r>
            <a:r>
              <a:rPr lang="en-GB" dirty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o</a:t>
            </a:r>
            <a:r>
              <a:rPr lang="en-GB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u</a:t>
            </a:r>
            <a:r>
              <a:rPr lang="en-GB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F</a:t>
            </a:r>
            <a:r>
              <a:rPr lang="en-GB" dirty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o</a:t>
            </a:r>
            <a:r>
              <a:rPr lang="en-GB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r</a:t>
            </a:r>
            <a:r>
              <a:rPr lang="en-GB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W</a:t>
            </a:r>
            <a:r>
              <a:rPr lang="en-GB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</a:t>
            </a:r>
            <a:r>
              <a:rPr lang="en-GB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t</a:t>
            </a:r>
            <a:r>
              <a:rPr lang="en-GB" dirty="0">
                <a:solidFill>
                  <a:srgbClr val="92D050"/>
                </a:solidFill>
                <a:latin typeface="Bahnschrift SemiBold SemiConden" panose="020B0502040204020203" pitchFamily="34" charset="0"/>
              </a:rPr>
              <a:t>c</a:t>
            </a:r>
            <a:r>
              <a:rPr lang="en-GB" dirty="0">
                <a:solidFill>
                  <a:srgbClr val="00B050"/>
                </a:solidFill>
                <a:latin typeface="Bahnschrift SemiBold SemiConden" panose="020B0502040204020203" pitchFamily="34" charset="0"/>
              </a:rPr>
              <a:t>h</a:t>
            </a:r>
            <a:r>
              <a:rPr lang="en-GB" dirty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i</a:t>
            </a:r>
            <a:r>
              <a:rPr lang="en-GB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n</a:t>
            </a:r>
            <a:r>
              <a:rPr lang="en-GB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g</a:t>
            </a:r>
            <a:r>
              <a:rPr lang="en-GB" dirty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278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L2 Business model template</Template>
  <TotalTime>93</TotalTime>
  <Words>221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Bahnschrift Condensed</vt:lpstr>
      <vt:lpstr>Bahnschrift SemiBold Condensed</vt:lpstr>
      <vt:lpstr>Bahnschrift SemiBold SemiConden</vt:lpstr>
      <vt:lpstr>Calibri</vt:lpstr>
      <vt:lpstr>Calibri Light</vt:lpstr>
      <vt:lpstr>Office Theme</vt:lpstr>
      <vt:lpstr>Chocolate Cornflake Cakes</vt:lpstr>
      <vt:lpstr>Our cakes:</vt:lpstr>
      <vt:lpstr>We think our project will be successful because: </vt:lpstr>
      <vt:lpstr>Sales and profits:</vt:lpstr>
      <vt:lpstr>Thank You For Watching!!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Chocolate Cornflake Cakes</dc:title>
  <dc:creator>BES Intake 2016</dc:creator>
  <cp:lastModifiedBy>BES Intake 2016</cp:lastModifiedBy>
  <cp:revision>10</cp:revision>
  <dcterms:created xsi:type="dcterms:W3CDTF">2023-06-09T10:45:45Z</dcterms:created>
  <dcterms:modified xsi:type="dcterms:W3CDTF">2023-06-09T13:21:11Z</dcterms:modified>
</cp:coreProperties>
</file>